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12599988" cy="12599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3" d="100"/>
          <a:sy n="63" d="100"/>
        </p:scale>
        <p:origin x="22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emf"/><Relationship Id="rId1" Type="http://schemas.openxmlformats.org/officeDocument/2006/relationships/image" Target="../media/image1.wmf"/><Relationship Id="rId4" Type="http://schemas.openxmlformats.org/officeDocument/2006/relationships/image" Target="../media/image4.emf"/></Relationships>
</file>

<file path=ppt/media/image1.wmf>
</file>

<file path=ppt/media/image10.svg>
</file>

<file path=ppt/media/image11.png>
</file>

<file path=ppt/media/image12.svg>
</file>

<file path=ppt/media/image3.wmf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4999" y="2062083"/>
            <a:ext cx="10709990" cy="4386662"/>
          </a:xfrm>
        </p:spPr>
        <p:txBody>
          <a:bodyPr anchor="b"/>
          <a:lstStyle>
            <a:lvl1pPr algn="ctr">
              <a:defRPr sz="826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4999" y="6617911"/>
            <a:ext cx="9449991" cy="3042080"/>
          </a:xfrm>
        </p:spPr>
        <p:txBody>
          <a:bodyPr/>
          <a:lstStyle>
            <a:lvl1pPr marL="0" indent="0" algn="ctr">
              <a:buNone/>
              <a:defRPr sz="3307"/>
            </a:lvl1pPr>
            <a:lvl2pPr marL="630022" indent="0" algn="ctr">
              <a:buNone/>
              <a:defRPr sz="2756"/>
            </a:lvl2pPr>
            <a:lvl3pPr marL="1260043" indent="0" algn="ctr">
              <a:buNone/>
              <a:defRPr sz="2480"/>
            </a:lvl3pPr>
            <a:lvl4pPr marL="1890065" indent="0" algn="ctr">
              <a:buNone/>
              <a:defRPr sz="2205"/>
            </a:lvl4pPr>
            <a:lvl5pPr marL="2520086" indent="0" algn="ctr">
              <a:buNone/>
              <a:defRPr sz="2205"/>
            </a:lvl5pPr>
            <a:lvl6pPr marL="3150108" indent="0" algn="ctr">
              <a:buNone/>
              <a:defRPr sz="2205"/>
            </a:lvl6pPr>
            <a:lvl7pPr marL="3780130" indent="0" algn="ctr">
              <a:buNone/>
              <a:defRPr sz="2205"/>
            </a:lvl7pPr>
            <a:lvl8pPr marL="4410151" indent="0" algn="ctr">
              <a:buNone/>
              <a:defRPr sz="2205"/>
            </a:lvl8pPr>
            <a:lvl9pPr marL="5040173" indent="0" algn="ctr">
              <a:buNone/>
              <a:defRPr sz="2205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8854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2955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16867" y="670833"/>
            <a:ext cx="2716872" cy="1067790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50" y="670833"/>
            <a:ext cx="7993117" cy="1067790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239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6353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9687" y="3141251"/>
            <a:ext cx="10867490" cy="5241244"/>
          </a:xfrm>
        </p:spPr>
        <p:txBody>
          <a:bodyPr anchor="b"/>
          <a:lstStyle>
            <a:lvl1pPr>
              <a:defRPr sz="8268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9687" y="8432079"/>
            <a:ext cx="10867490" cy="2756246"/>
          </a:xfrm>
        </p:spPr>
        <p:txBody>
          <a:bodyPr/>
          <a:lstStyle>
            <a:lvl1pPr marL="0" indent="0">
              <a:buNone/>
              <a:defRPr sz="3307">
                <a:solidFill>
                  <a:schemeClr val="tx1"/>
                </a:solidFill>
              </a:defRPr>
            </a:lvl1pPr>
            <a:lvl2pPr marL="630022" indent="0">
              <a:buNone/>
              <a:defRPr sz="2756">
                <a:solidFill>
                  <a:schemeClr val="tx1">
                    <a:tint val="75000"/>
                  </a:schemeClr>
                </a:solidFill>
              </a:defRPr>
            </a:lvl2pPr>
            <a:lvl3pPr marL="1260043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3pPr>
            <a:lvl4pPr marL="1890065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4pPr>
            <a:lvl5pPr marL="2520086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5pPr>
            <a:lvl6pPr marL="3150108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6pPr>
            <a:lvl7pPr marL="3780130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7pPr>
            <a:lvl8pPr marL="4410151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8pPr>
            <a:lvl9pPr marL="5040173" indent="0">
              <a:buNone/>
              <a:defRPr sz="22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77042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49" y="3354163"/>
            <a:ext cx="5354995" cy="799457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8744" y="3354163"/>
            <a:ext cx="5354995" cy="7994577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1234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670836"/>
            <a:ext cx="10867490" cy="2435415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7892" y="3088748"/>
            <a:ext cx="5330385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7892" y="4602496"/>
            <a:ext cx="5330385" cy="676957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8745" y="3088748"/>
            <a:ext cx="5356636" cy="1513748"/>
          </a:xfrm>
        </p:spPr>
        <p:txBody>
          <a:bodyPr anchor="b"/>
          <a:lstStyle>
            <a:lvl1pPr marL="0" indent="0">
              <a:buNone/>
              <a:defRPr sz="3307" b="1"/>
            </a:lvl1pPr>
            <a:lvl2pPr marL="630022" indent="0">
              <a:buNone/>
              <a:defRPr sz="2756" b="1"/>
            </a:lvl2pPr>
            <a:lvl3pPr marL="1260043" indent="0">
              <a:buNone/>
              <a:defRPr sz="2480" b="1"/>
            </a:lvl3pPr>
            <a:lvl4pPr marL="1890065" indent="0">
              <a:buNone/>
              <a:defRPr sz="2205" b="1"/>
            </a:lvl4pPr>
            <a:lvl5pPr marL="2520086" indent="0">
              <a:buNone/>
              <a:defRPr sz="2205" b="1"/>
            </a:lvl5pPr>
            <a:lvl6pPr marL="3150108" indent="0">
              <a:buNone/>
              <a:defRPr sz="2205" b="1"/>
            </a:lvl6pPr>
            <a:lvl7pPr marL="3780130" indent="0">
              <a:buNone/>
              <a:defRPr sz="2205" b="1"/>
            </a:lvl7pPr>
            <a:lvl8pPr marL="4410151" indent="0">
              <a:buNone/>
              <a:defRPr sz="2205" b="1"/>
            </a:lvl8pPr>
            <a:lvl9pPr marL="5040173" indent="0">
              <a:buNone/>
              <a:defRPr sz="2205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8745" y="4602496"/>
            <a:ext cx="5356636" cy="676957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67102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51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3429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56636" y="1814168"/>
            <a:ext cx="6378744" cy="8954158"/>
          </a:xfrm>
        </p:spPr>
        <p:txBody>
          <a:bodyPr/>
          <a:lstStyle>
            <a:lvl1pPr>
              <a:defRPr sz="4410"/>
            </a:lvl1pPr>
            <a:lvl2pPr>
              <a:defRPr sz="3858"/>
            </a:lvl2pPr>
            <a:lvl3pPr>
              <a:defRPr sz="3307"/>
            </a:lvl3pPr>
            <a:lvl4pPr>
              <a:defRPr sz="2756"/>
            </a:lvl4pPr>
            <a:lvl5pPr>
              <a:defRPr sz="2756"/>
            </a:lvl5pPr>
            <a:lvl6pPr>
              <a:defRPr sz="2756"/>
            </a:lvl6pPr>
            <a:lvl7pPr>
              <a:defRPr sz="2756"/>
            </a:lvl7pPr>
            <a:lvl8pPr>
              <a:defRPr sz="2756"/>
            </a:lvl8pPr>
            <a:lvl9pPr>
              <a:defRPr sz="2756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4172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7890" y="839999"/>
            <a:ext cx="4063824" cy="2939997"/>
          </a:xfrm>
        </p:spPr>
        <p:txBody>
          <a:bodyPr anchor="b"/>
          <a:lstStyle>
            <a:lvl1pPr>
              <a:defRPr sz="441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56636" y="1814168"/>
            <a:ext cx="6378744" cy="8954158"/>
          </a:xfrm>
        </p:spPr>
        <p:txBody>
          <a:bodyPr anchor="t"/>
          <a:lstStyle>
            <a:lvl1pPr marL="0" indent="0">
              <a:buNone/>
              <a:defRPr sz="4410"/>
            </a:lvl1pPr>
            <a:lvl2pPr marL="630022" indent="0">
              <a:buNone/>
              <a:defRPr sz="3858"/>
            </a:lvl2pPr>
            <a:lvl3pPr marL="1260043" indent="0">
              <a:buNone/>
              <a:defRPr sz="3307"/>
            </a:lvl3pPr>
            <a:lvl4pPr marL="1890065" indent="0">
              <a:buNone/>
              <a:defRPr sz="2756"/>
            </a:lvl4pPr>
            <a:lvl5pPr marL="2520086" indent="0">
              <a:buNone/>
              <a:defRPr sz="2756"/>
            </a:lvl5pPr>
            <a:lvl6pPr marL="3150108" indent="0">
              <a:buNone/>
              <a:defRPr sz="2756"/>
            </a:lvl6pPr>
            <a:lvl7pPr marL="3780130" indent="0">
              <a:buNone/>
              <a:defRPr sz="2756"/>
            </a:lvl7pPr>
            <a:lvl8pPr marL="4410151" indent="0">
              <a:buNone/>
              <a:defRPr sz="2756"/>
            </a:lvl8pPr>
            <a:lvl9pPr marL="5040173" indent="0">
              <a:buNone/>
              <a:defRPr sz="2756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7890" y="3779996"/>
            <a:ext cx="4063824" cy="7002911"/>
          </a:xfrm>
        </p:spPr>
        <p:txBody>
          <a:bodyPr/>
          <a:lstStyle>
            <a:lvl1pPr marL="0" indent="0">
              <a:buNone/>
              <a:defRPr sz="2205"/>
            </a:lvl1pPr>
            <a:lvl2pPr marL="630022" indent="0">
              <a:buNone/>
              <a:defRPr sz="1929"/>
            </a:lvl2pPr>
            <a:lvl3pPr marL="1260043" indent="0">
              <a:buNone/>
              <a:defRPr sz="1654"/>
            </a:lvl3pPr>
            <a:lvl4pPr marL="1890065" indent="0">
              <a:buNone/>
              <a:defRPr sz="1378"/>
            </a:lvl4pPr>
            <a:lvl5pPr marL="2520086" indent="0">
              <a:buNone/>
              <a:defRPr sz="1378"/>
            </a:lvl5pPr>
            <a:lvl6pPr marL="3150108" indent="0">
              <a:buNone/>
              <a:defRPr sz="1378"/>
            </a:lvl6pPr>
            <a:lvl7pPr marL="3780130" indent="0">
              <a:buNone/>
              <a:defRPr sz="1378"/>
            </a:lvl7pPr>
            <a:lvl8pPr marL="4410151" indent="0">
              <a:buNone/>
              <a:defRPr sz="1378"/>
            </a:lvl8pPr>
            <a:lvl9pPr marL="5040173" indent="0">
              <a:buNone/>
              <a:defRPr sz="137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3606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6249" y="670836"/>
            <a:ext cx="10867490" cy="24354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49" y="3354163"/>
            <a:ext cx="10867490" cy="79945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6249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626C3-76BB-45F0-93B8-466C2C221454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73746" y="11678325"/>
            <a:ext cx="4252496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98742" y="11678325"/>
            <a:ext cx="2834997" cy="670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5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4C5BDC-7D00-4E37-8288-3DED39B225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026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260043" rtl="0" eaLnBrk="1" latinLnBrk="0" hangingPunct="1">
        <a:lnSpc>
          <a:spcPct val="90000"/>
        </a:lnSpc>
        <a:spcBef>
          <a:spcPct val="0"/>
        </a:spcBef>
        <a:buNone/>
        <a:defRPr sz="606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15011" indent="-315011" algn="l" defTabSz="1260043" rtl="0" eaLnBrk="1" latinLnBrk="0" hangingPunct="1">
        <a:lnSpc>
          <a:spcPct val="90000"/>
        </a:lnSpc>
        <a:spcBef>
          <a:spcPts val="1378"/>
        </a:spcBef>
        <a:buFont typeface="Arial" panose="020B0604020202020204" pitchFamily="34" charset="0"/>
        <a:buChar char="•"/>
        <a:defRPr sz="3858" kern="1200">
          <a:solidFill>
            <a:schemeClr val="tx1"/>
          </a:solidFill>
          <a:latin typeface="+mn-lt"/>
          <a:ea typeface="+mn-ea"/>
          <a:cs typeface="+mn-cs"/>
        </a:defRPr>
      </a:lvl1pPr>
      <a:lvl2pPr marL="94503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2pPr>
      <a:lvl3pPr marL="157505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756" kern="1200">
          <a:solidFill>
            <a:schemeClr val="tx1"/>
          </a:solidFill>
          <a:latin typeface="+mn-lt"/>
          <a:ea typeface="+mn-ea"/>
          <a:cs typeface="+mn-cs"/>
        </a:defRPr>
      </a:lvl3pPr>
      <a:lvl4pPr marL="2205076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835097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465119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4095140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725162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355184" indent="-315011" algn="l" defTabSz="1260043" rtl="0" eaLnBrk="1" latinLnBrk="0" hangingPunct="1">
        <a:lnSpc>
          <a:spcPct val="90000"/>
        </a:lnSpc>
        <a:spcBef>
          <a:spcPts val="689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1pPr>
      <a:lvl2pPr marL="630022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2pPr>
      <a:lvl3pPr marL="126004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890065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86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5pPr>
      <a:lvl6pPr marL="3150108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6pPr>
      <a:lvl7pPr marL="3780130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7pPr>
      <a:lvl8pPr marL="4410151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8pPr>
      <a:lvl9pPr marL="5040173" algn="l" defTabSz="1260043" rtl="0" eaLnBrk="1" latinLnBrk="0" hangingPunct="1">
        <a:defRPr sz="2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wmf"/><Relationship Id="rId13" Type="http://schemas.openxmlformats.org/officeDocument/2006/relationships/oleObject" Target="../embeddings/oleObject2.bin"/><Relationship Id="rId18" Type="http://schemas.openxmlformats.org/officeDocument/2006/relationships/image" Target="../media/image4.emf"/><Relationship Id="rId3" Type="http://schemas.openxmlformats.org/officeDocument/2006/relationships/image" Target="../media/image5.png"/><Relationship Id="rId7" Type="http://schemas.openxmlformats.org/officeDocument/2006/relationships/oleObject" Target="../embeddings/oleObject1.bin"/><Relationship Id="rId12" Type="http://schemas.openxmlformats.org/officeDocument/2006/relationships/image" Target="../media/image12.svg"/><Relationship Id="rId17" Type="http://schemas.openxmlformats.org/officeDocument/2006/relationships/oleObject" Target="../embeddings/oleObject4.bin"/><Relationship Id="rId2" Type="http://schemas.openxmlformats.org/officeDocument/2006/relationships/slideLayout" Target="../slideLayouts/slideLayout1.xml"/><Relationship Id="rId16" Type="http://schemas.openxmlformats.org/officeDocument/2006/relationships/image" Target="../media/image3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8.svg"/><Relationship Id="rId11" Type="http://schemas.openxmlformats.org/officeDocument/2006/relationships/image" Target="../media/image11.png"/><Relationship Id="rId5" Type="http://schemas.openxmlformats.org/officeDocument/2006/relationships/image" Target="../media/image7.png"/><Relationship Id="rId15" Type="http://schemas.openxmlformats.org/officeDocument/2006/relationships/oleObject" Target="../embeddings/oleObject3.bin"/><Relationship Id="rId10" Type="http://schemas.openxmlformats.org/officeDocument/2006/relationships/image" Target="../media/image10.svg"/><Relationship Id="rId4" Type="http://schemas.openxmlformats.org/officeDocument/2006/relationships/image" Target="../media/image6.svg"/><Relationship Id="rId9" Type="http://schemas.openxmlformats.org/officeDocument/2006/relationships/image" Target="../media/image9.png"/><Relationship Id="rId1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ráfico 30">
            <a:extLst>
              <a:ext uri="{FF2B5EF4-FFF2-40B4-BE49-F238E27FC236}">
                <a16:creationId xmlns:a16="http://schemas.microsoft.com/office/drawing/2014/main" id="{EDD23BED-64DE-48FE-8EDD-0CB25B930F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6773" y="47260"/>
            <a:ext cx="6017466" cy="4518000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88D5D34F-7E34-45BB-A084-02EBD2533FD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52420" y="0"/>
            <a:ext cx="6015780" cy="451673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0A50A5D-F224-45A1-A61E-B3D75FA79D39}"/>
              </a:ext>
            </a:extLst>
          </p:cNvPr>
          <p:cNvSpPr txBox="1"/>
          <p:nvPr/>
        </p:nvSpPr>
        <p:spPr>
          <a:xfrm>
            <a:off x="457519" y="37966"/>
            <a:ext cx="5148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a)</a:t>
            </a:r>
            <a:endParaRPr lang="pt-BR" sz="1600" b="1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760D817-8543-4137-9B48-310DC5FC3CC3}"/>
              </a:ext>
            </a:extLst>
          </p:cNvPr>
          <p:cNvSpPr txBox="1"/>
          <p:nvPr/>
        </p:nvSpPr>
        <p:spPr>
          <a:xfrm>
            <a:off x="6527243" y="20149"/>
            <a:ext cx="5325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b)</a:t>
            </a:r>
            <a:endParaRPr lang="pt-BR" sz="1600" b="1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688E701-B7C5-435D-A111-BF039B95C1C9}"/>
              </a:ext>
            </a:extLst>
          </p:cNvPr>
          <p:cNvSpPr txBox="1"/>
          <p:nvPr/>
        </p:nvSpPr>
        <p:spPr>
          <a:xfrm>
            <a:off x="5321729" y="1794552"/>
            <a:ext cx="83188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600" b="1" dirty="0"/>
              <a:t>0.85 </a:t>
            </a:r>
            <a:r>
              <a:rPr lang="pt-BR" sz="1600" b="1" dirty="0" err="1"/>
              <a:t>eV</a:t>
            </a:r>
            <a:r>
              <a:rPr lang="pt-BR" sz="1600" b="1" dirty="0"/>
              <a:t> </a:t>
            </a:r>
          </a:p>
        </p:txBody>
      </p:sp>
      <p:cxnSp>
        <p:nvCxnSpPr>
          <p:cNvPr id="11" name="Conector de Seta Reta 10">
            <a:extLst>
              <a:ext uri="{FF2B5EF4-FFF2-40B4-BE49-F238E27FC236}">
                <a16:creationId xmlns:a16="http://schemas.microsoft.com/office/drawing/2014/main" id="{6A301CA5-9690-427B-A51A-20D424CD986C}"/>
              </a:ext>
            </a:extLst>
          </p:cNvPr>
          <p:cNvCxnSpPr/>
          <p:nvPr/>
        </p:nvCxnSpPr>
        <p:spPr>
          <a:xfrm>
            <a:off x="5288605" y="1794554"/>
            <a:ext cx="0" cy="3173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18" name="Objeto 17">
            <a:extLst>
              <a:ext uri="{FF2B5EF4-FFF2-40B4-BE49-F238E27FC236}">
                <a16:creationId xmlns:a16="http://schemas.microsoft.com/office/drawing/2014/main" id="{AC18E85B-FA42-4324-A813-F2F74E3DA4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93943297"/>
              </p:ext>
            </p:extLst>
          </p:nvPr>
        </p:nvGraphicFramePr>
        <p:xfrm>
          <a:off x="7551738" y="4546600"/>
          <a:ext cx="3417887" cy="15509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CS ChemDraw Drawing" r:id="rId7" imgW="2765160" imgH="1256400" progId="ChemDraw.Document.6.0">
                  <p:embed/>
                </p:oleObj>
              </mc:Choice>
              <mc:Fallback>
                <p:oleObj name="CS ChemDraw Drawing" r:id="rId7" imgW="2765160" imgH="1256400" progId="ChemDraw.Document.6.0">
                  <p:embed/>
                  <p:pic>
                    <p:nvPicPr>
                      <p:cNvPr id="8" name="Objeto 7">
                        <a:extLst>
                          <a:ext uri="{FF2B5EF4-FFF2-40B4-BE49-F238E27FC236}">
                            <a16:creationId xmlns:a16="http://schemas.microsoft.com/office/drawing/2014/main" id="{438EC205-54C3-491E-AF26-64BAD362EE8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551738" y="4546600"/>
                        <a:ext cx="3417887" cy="15509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9" name="Gráfico 18">
            <a:extLst>
              <a:ext uri="{FF2B5EF4-FFF2-40B4-BE49-F238E27FC236}">
                <a16:creationId xmlns:a16="http://schemas.microsoft.com/office/drawing/2014/main" id="{49A40E80-EACC-41CE-9377-2CC4C036B3A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42900" y="6133671"/>
            <a:ext cx="6015780" cy="4516734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D03BAFBD-287F-42E4-9800-B38AA2568E0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6252420" y="6133671"/>
            <a:ext cx="6015780" cy="4516734"/>
          </a:xfrm>
          <a:prstGeom prst="rect">
            <a:avLst/>
          </a:prstGeom>
        </p:spPr>
      </p:pic>
      <p:graphicFrame>
        <p:nvGraphicFramePr>
          <p:cNvPr id="21" name="Objeto 20">
            <a:extLst>
              <a:ext uri="{FF2B5EF4-FFF2-40B4-BE49-F238E27FC236}">
                <a16:creationId xmlns:a16="http://schemas.microsoft.com/office/drawing/2014/main" id="{5D62C43C-14AF-4E57-AFEF-E11DC83F4E9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7691317"/>
              </p:ext>
            </p:extLst>
          </p:nvPr>
        </p:nvGraphicFramePr>
        <p:xfrm>
          <a:off x="7446963" y="10506075"/>
          <a:ext cx="3411537" cy="1981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CS ChemDraw Drawing" r:id="rId13" imgW="3665130" imgH="2127281" progId="ChemDraw.Document.6.0">
                  <p:embed/>
                </p:oleObj>
              </mc:Choice>
              <mc:Fallback>
                <p:oleObj name="CS ChemDraw Drawing" r:id="rId13" imgW="3665130" imgH="2127281" progId="ChemDraw.Document.6.0">
                  <p:embed/>
                  <p:pic>
                    <p:nvPicPr>
                      <p:cNvPr id="8" name="Objeto 7">
                        <a:extLst>
                          <a:ext uri="{FF2B5EF4-FFF2-40B4-BE49-F238E27FC236}">
                            <a16:creationId xmlns:a16="http://schemas.microsoft.com/office/drawing/2014/main" id="{6C1D2525-CC3C-450C-8538-8D33225CAB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46963" y="10506075"/>
                        <a:ext cx="3411537" cy="1981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to 21">
            <a:extLst>
              <a:ext uri="{FF2B5EF4-FFF2-40B4-BE49-F238E27FC236}">
                <a16:creationId xmlns:a16="http://schemas.microsoft.com/office/drawing/2014/main" id="{265D2FF2-DFE1-49EA-8FD4-8E19229D83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916967"/>
              </p:ext>
            </p:extLst>
          </p:nvPr>
        </p:nvGraphicFramePr>
        <p:xfrm>
          <a:off x="1593850" y="10606088"/>
          <a:ext cx="3541713" cy="1714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CS ChemDraw Drawing" r:id="rId15" imgW="3254400" imgH="1574280" progId="ChemDraw.Document.6.0">
                  <p:embed/>
                </p:oleObj>
              </mc:Choice>
              <mc:Fallback>
                <p:oleObj name="CS ChemDraw Drawing" r:id="rId15" imgW="3254400" imgH="1574280" progId="ChemDraw.Document.6.0">
                  <p:embed/>
                  <p:pic>
                    <p:nvPicPr>
                      <p:cNvPr id="8" name="Objeto 7">
                        <a:extLst>
                          <a:ext uri="{FF2B5EF4-FFF2-40B4-BE49-F238E27FC236}">
                            <a16:creationId xmlns:a16="http://schemas.microsoft.com/office/drawing/2014/main" id="{6C1D2525-CC3C-450C-8538-8D33225CAB2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93850" y="10606088"/>
                        <a:ext cx="3541713" cy="1714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CaixaDeTexto 22">
            <a:extLst>
              <a:ext uri="{FF2B5EF4-FFF2-40B4-BE49-F238E27FC236}">
                <a16:creationId xmlns:a16="http://schemas.microsoft.com/office/drawing/2014/main" id="{22D71B12-EB93-452C-86B1-463456D59D97}"/>
              </a:ext>
            </a:extLst>
          </p:cNvPr>
          <p:cNvSpPr txBox="1"/>
          <p:nvPr/>
        </p:nvSpPr>
        <p:spPr>
          <a:xfrm>
            <a:off x="615762" y="6363370"/>
            <a:ext cx="4844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c)</a:t>
            </a:r>
            <a:endParaRPr lang="pt-BR" sz="1600" b="1" dirty="0"/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DC520C38-52D6-4019-ADBB-DDC5ADEC283F}"/>
              </a:ext>
            </a:extLst>
          </p:cNvPr>
          <p:cNvSpPr txBox="1"/>
          <p:nvPr/>
        </p:nvSpPr>
        <p:spPr>
          <a:xfrm>
            <a:off x="6472684" y="6381188"/>
            <a:ext cx="5325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/>
              <a:t>d)</a:t>
            </a:r>
            <a:endParaRPr lang="pt-BR" sz="1600" b="1" dirty="0"/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21FC2A04-D222-499E-8439-31AE87FA00F4}"/>
              </a:ext>
            </a:extLst>
          </p:cNvPr>
          <p:cNvSpPr txBox="1"/>
          <p:nvPr/>
        </p:nvSpPr>
        <p:spPr>
          <a:xfrm>
            <a:off x="11165888" y="1794552"/>
            <a:ext cx="83188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600" b="1" dirty="0"/>
              <a:t>0.85 </a:t>
            </a:r>
            <a:r>
              <a:rPr lang="pt-BR" sz="1600" b="1" dirty="0" err="1"/>
              <a:t>eV</a:t>
            </a:r>
            <a:r>
              <a:rPr lang="pt-BR" sz="1600" b="1" dirty="0"/>
              <a:t> </a:t>
            </a:r>
          </a:p>
        </p:txBody>
      </p:sp>
      <p:cxnSp>
        <p:nvCxnSpPr>
          <p:cNvPr id="26" name="Conector de Seta Reta 25">
            <a:extLst>
              <a:ext uri="{FF2B5EF4-FFF2-40B4-BE49-F238E27FC236}">
                <a16:creationId xmlns:a16="http://schemas.microsoft.com/office/drawing/2014/main" id="{2ACF7FBE-8D92-43D8-A362-3C4DF4A9C1B5}"/>
              </a:ext>
            </a:extLst>
          </p:cNvPr>
          <p:cNvCxnSpPr/>
          <p:nvPr/>
        </p:nvCxnSpPr>
        <p:spPr>
          <a:xfrm>
            <a:off x="11132765" y="1794554"/>
            <a:ext cx="0" cy="3173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4663832-0D5F-4F6B-B562-ED83F8E0FB1E}"/>
              </a:ext>
            </a:extLst>
          </p:cNvPr>
          <p:cNvSpPr txBox="1"/>
          <p:nvPr/>
        </p:nvSpPr>
        <p:spPr>
          <a:xfrm>
            <a:off x="5306528" y="7947975"/>
            <a:ext cx="83188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600" b="1" dirty="0"/>
              <a:t>0.93 </a:t>
            </a:r>
            <a:r>
              <a:rPr lang="pt-BR" sz="1600" b="1" dirty="0" err="1"/>
              <a:t>eV</a:t>
            </a:r>
            <a:r>
              <a:rPr lang="pt-BR" sz="1600" b="1" dirty="0"/>
              <a:t> </a:t>
            </a:r>
          </a:p>
        </p:txBody>
      </p: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517C8032-1079-40C8-A376-52E54DFEF035}"/>
              </a:ext>
            </a:extLst>
          </p:cNvPr>
          <p:cNvCxnSpPr/>
          <p:nvPr/>
        </p:nvCxnSpPr>
        <p:spPr>
          <a:xfrm>
            <a:off x="5273404" y="7947976"/>
            <a:ext cx="0" cy="3173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BC02A26E-456E-4DAF-8AA7-21F977049813}"/>
              </a:ext>
            </a:extLst>
          </p:cNvPr>
          <p:cNvSpPr txBox="1"/>
          <p:nvPr/>
        </p:nvSpPr>
        <p:spPr>
          <a:xfrm>
            <a:off x="11216048" y="7919317"/>
            <a:ext cx="83188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pt-BR" sz="1600" b="1" dirty="0"/>
              <a:t>0.93 </a:t>
            </a:r>
            <a:r>
              <a:rPr lang="pt-BR" sz="1600" b="1" dirty="0" err="1"/>
              <a:t>eV</a:t>
            </a:r>
            <a:r>
              <a:rPr lang="pt-BR" sz="1600" b="1" dirty="0"/>
              <a:t> </a:t>
            </a:r>
          </a:p>
        </p:txBody>
      </p:sp>
      <p:cxnSp>
        <p:nvCxnSpPr>
          <p:cNvPr id="30" name="Conector de Seta Reta 29">
            <a:extLst>
              <a:ext uri="{FF2B5EF4-FFF2-40B4-BE49-F238E27FC236}">
                <a16:creationId xmlns:a16="http://schemas.microsoft.com/office/drawing/2014/main" id="{CB1EAC54-06D5-4F59-AE01-133E65DF4CDD}"/>
              </a:ext>
            </a:extLst>
          </p:cNvPr>
          <p:cNvCxnSpPr/>
          <p:nvPr/>
        </p:nvCxnSpPr>
        <p:spPr>
          <a:xfrm>
            <a:off x="11182924" y="7919320"/>
            <a:ext cx="0" cy="317333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32" name="Objeto 31">
            <a:extLst>
              <a:ext uri="{FF2B5EF4-FFF2-40B4-BE49-F238E27FC236}">
                <a16:creationId xmlns:a16="http://schemas.microsoft.com/office/drawing/2014/main" id="{E5491D4F-F83F-4246-B9E4-DA447A981AF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3717049"/>
              </p:ext>
            </p:extLst>
          </p:nvPr>
        </p:nvGraphicFramePr>
        <p:xfrm>
          <a:off x="1311275" y="4629150"/>
          <a:ext cx="3949700" cy="1323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CS ChemDraw Drawing" r:id="rId17" imgW="3326623" imgH="1115253" progId="ChemDraw.Document.6.0">
                  <p:embed/>
                </p:oleObj>
              </mc:Choice>
              <mc:Fallback>
                <p:oleObj name="CS ChemDraw Drawing" r:id="rId17" imgW="3326623" imgH="1115253" progId="ChemDraw.Document.6.0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ABE09C8C-8514-45D6-B63D-151FD18202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311275" y="4629150"/>
                        <a:ext cx="3949700" cy="1323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16836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16</Words>
  <Application>Microsoft Office PowerPoint</Application>
  <PresentationFormat>Personalizar</PresentationFormat>
  <Paragraphs>8</Paragraphs>
  <Slides>1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Tema do Office</vt:lpstr>
      <vt:lpstr>CS ChemDraw Drawing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10</cp:revision>
  <dcterms:created xsi:type="dcterms:W3CDTF">2020-02-05T22:23:26Z</dcterms:created>
  <dcterms:modified xsi:type="dcterms:W3CDTF">2020-03-10T12:35:54Z</dcterms:modified>
</cp:coreProperties>
</file>

<file path=docProps/thumbnail.jpeg>
</file>